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8A6FE2E-5BB0-43E0-A0E1-BBFC32F784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A31455A-CCBD-43CD-B14A-0E58C0BC84E5}" type="datetimeFigureOut">
              <a:rPr lang="en-US" smtClean="0"/>
              <a:t>3/18/2012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Sarah  Stallings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180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Lemon Juice</a:t>
            </a:r>
            <a:endParaRPr lang="en-US" dirty="0"/>
          </a:p>
        </p:txBody>
      </p:sp>
      <p:pic>
        <p:nvPicPr>
          <p:cNvPr id="1026" name="Picture 2" descr="C:\Users\stallingss.16\Pictures\2012-03-18\0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allingss.16\Pictures\2012-03-18\0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862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tallingss.16\Pictures\2012-03-18\0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19200"/>
            <a:ext cx="32004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856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</a:t>
            </a:r>
            <a:endParaRPr lang="en-US" dirty="0"/>
          </a:p>
        </p:txBody>
      </p:sp>
      <p:pic>
        <p:nvPicPr>
          <p:cNvPr id="2050" name="Picture 2" descr="C:\Users\stallingss.16\Pictures\2012-03-18\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148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tallingss.16\Pictures\2012-03-18\0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99309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tallingss.16\Pictures\2012-03-18\0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99309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350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Peroxide</a:t>
            </a:r>
            <a:endParaRPr lang="en-US" dirty="0"/>
          </a:p>
        </p:txBody>
      </p:sp>
      <p:pic>
        <p:nvPicPr>
          <p:cNvPr id="3074" name="Picture 2" descr="C:\Users\stallingss.16\Pictures\2012-03-18\0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29718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allingss.16\Pictures\2012-03-18\0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351790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tallingss.16\Pictures\2012-03-18\0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0"/>
            <a:ext cx="2944091" cy="220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4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Vinegar</a:t>
            </a:r>
            <a:endParaRPr lang="en-US" dirty="0"/>
          </a:p>
        </p:txBody>
      </p:sp>
      <p:pic>
        <p:nvPicPr>
          <p:cNvPr id="4098" name="Picture 2" descr="C:\Users\stallingss.16\Pictures\2012-03-18\0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873" y="4343400"/>
            <a:ext cx="29718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tallingss.16\Pictures\2012-03-18\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2946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tallingss.16\Pictures\2012-03-18\0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52625"/>
            <a:ext cx="29718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863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145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</TotalTime>
  <Words>11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Pictures</vt:lpstr>
      <vt:lpstr>Lemon Juice</vt:lpstr>
      <vt:lpstr>Alcohol</vt:lpstr>
      <vt:lpstr>Peroxide</vt:lpstr>
      <vt:lpstr>Vinegar</vt:lpstr>
      <vt:lpstr>Winner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Pictures</dc:title>
  <dc:creator>stallingss.16</dc:creator>
  <cp:lastModifiedBy>stallingss.16</cp:lastModifiedBy>
  <cp:revision>3</cp:revision>
  <dcterms:created xsi:type="dcterms:W3CDTF">2012-03-19T01:23:34Z</dcterms:created>
  <dcterms:modified xsi:type="dcterms:W3CDTF">2012-03-19T01:53:14Z</dcterms:modified>
</cp:coreProperties>
</file>